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Aquatics Station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Aquatics Station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Written</c:v>
                </c:pt>
                <c:pt idx="1">
                  <c:v>Poster</c:v>
                </c:pt>
                <c:pt idx="2">
                  <c:v>Demo</c:v>
                </c:pt>
                <c:pt idx="3">
                  <c:v>Oral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20</c:v>
                </c:pt>
                <c:pt idx="2">
                  <c:v>30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1-42E3-8061-542B2AC1C1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100715819613459"/>
          <c:y val="0.2710975279200501"/>
          <c:w val="0.25050799331901696"/>
          <c:h val="0.622440754046630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6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1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2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4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5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5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6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CED8F-8FA2-4CA9-904B-A2EC19ADFC42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9656-E09D-40B2-A4A0-9152F568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79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ickr.com/photos/wsdot/4926969574/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technofaq.org/posts/2020/04/6-types-of-renewable-energy-in-the-post-oil-world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Kerr_Dam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moonanimal.deviantart.com/art/catching-wild-crawfish-24415699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800" y="228600"/>
            <a:ext cx="7772400" cy="2971799"/>
          </a:xfrm>
        </p:spPr>
        <p:txBody>
          <a:bodyPr>
            <a:normAutofit fontScale="90000"/>
          </a:bodyPr>
          <a:lstStyle/>
          <a:p>
            <a:r>
              <a:rPr lang="en-US" sz="6500" dirty="0">
                <a:solidFill>
                  <a:schemeClr val="accent1">
                    <a:lumMod val="75000"/>
                  </a:schemeClr>
                </a:solidFill>
              </a:rPr>
              <a:t>2024 IRL Envirothon’s </a:t>
            </a:r>
            <a:br>
              <a:rPr lang="en-US" sz="65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6500" dirty="0">
                <a:solidFill>
                  <a:schemeClr val="accent1">
                    <a:lumMod val="75000"/>
                  </a:schemeClr>
                </a:solidFill>
              </a:rPr>
              <a:t>Aquatic Ecology Station</a:t>
            </a:r>
          </a:p>
        </p:txBody>
      </p:sp>
      <p:sp>
        <p:nvSpPr>
          <p:cNvPr id="4" name="AutoShape 2" descr="Image result for indian river lagoon pictures"/>
          <p:cNvSpPr>
            <a:spLocks noChangeAspect="1" noChangeArrowheads="1"/>
          </p:cNvSpPr>
          <p:nvPr/>
        </p:nvSpPr>
        <p:spPr bwMode="auto">
          <a:xfrm>
            <a:off x="0" y="-136525"/>
            <a:ext cx="331470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indian river lagoon pictures"/>
          <p:cNvSpPr>
            <a:spLocks noChangeAspect="1" noChangeArrowheads="1"/>
          </p:cNvSpPr>
          <p:nvPr/>
        </p:nvSpPr>
        <p:spPr bwMode="auto">
          <a:xfrm>
            <a:off x="152400" y="15875"/>
            <a:ext cx="331470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3048000"/>
            <a:ext cx="55205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8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914400"/>
            <a:ext cx="4523147" cy="11430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Focal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22437"/>
            <a:ext cx="8839200" cy="51355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</a:rPr>
              <a:t>Most of the questions are linked to water conservation, sustainable practices involving water and renewable energy, and storm water, so keep that theme in mind when studying: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How will development effect water quality?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What are the pros and cons of water conservation when involving human alterations to the natural environment?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would scientists look for in the field to indicate impaired water systems?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How do scientists test turbidity and how do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  changes effect the wildlife?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is affected by rain events?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795" y="-76200"/>
            <a:ext cx="2853205" cy="17986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8A58C30-019E-47F7-B2F5-796699F4F1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-26437" y="0"/>
            <a:ext cx="2931806" cy="1722436"/>
          </a:xfrm>
          <a:prstGeom prst="rect">
            <a:avLst/>
          </a:prstGeom>
        </p:spPr>
      </p:pic>
      <p:pic>
        <p:nvPicPr>
          <p:cNvPr id="6" name="Picture 5" descr="A group of bottles with liquid in them">
            <a:extLst>
              <a:ext uri="{FF2B5EF4-FFF2-40B4-BE49-F238E27FC236}">
                <a16:creationId xmlns:a16="http://schemas.microsoft.com/office/drawing/2014/main" id="{51F3AC1F-FF56-FD73-9810-A1B2803DFE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290794" y="5001328"/>
            <a:ext cx="2853205" cy="190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41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Focal Point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Remember where we live!  Several questions will tie the IRL and our area to aquatic studies.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How do we impact our surroundings?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Where does our water come from and what are we connected to?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are normal conditions in our area and how will manmade structures change them?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751" y="4267200"/>
            <a:ext cx="3893279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3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should you see in water bodies?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1"/>
            <a:ext cx="7239000" cy="3505199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Aquatics’ focus is water quality changes from using renewable energy sources this year.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Remember why the plants/animals are important to the ecosystem and what happens if we remove them or increase their population.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Consider freshwater impacts to the ecosystem.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Remember BMPs and how to apply them.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are visual cues that something is wrong?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197" y="5088890"/>
            <a:ext cx="2874803" cy="17691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4DCEDF-4DA4-4439-99C9-4B56416203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0" y="5088890"/>
            <a:ext cx="2667000" cy="1769110"/>
          </a:xfrm>
          <a:prstGeom prst="rect">
            <a:avLst/>
          </a:prstGeom>
        </p:spPr>
      </p:pic>
      <p:pic>
        <p:nvPicPr>
          <p:cNvPr id="7" name="Picture 6" descr="A picture containing outdoor, grass, water, mountain&#10;&#10;Description automatically generated">
            <a:extLst>
              <a:ext uri="{FF2B5EF4-FFF2-40B4-BE49-F238E27FC236}">
                <a16:creationId xmlns:a16="http://schemas.microsoft.com/office/drawing/2014/main" id="{BB681D17-4706-370B-5B80-DC8BC71FCFC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429000" y="5094224"/>
            <a:ext cx="2362200" cy="17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2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73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Breakdown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76600"/>
            <a:ext cx="8229600" cy="3581400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chemeClr val="accent1">
                    <a:lumMod val="75000"/>
                  </a:schemeClr>
                </a:solidFill>
              </a:rPr>
              <a:t>The written portion is mostly about water quality, where our water comes from, and stormwater protection.</a:t>
            </a:r>
          </a:p>
          <a:p>
            <a:r>
              <a:rPr lang="en-US" sz="2500" dirty="0">
                <a:solidFill>
                  <a:schemeClr val="accent1">
                    <a:lumMod val="75000"/>
                  </a:schemeClr>
                </a:solidFill>
              </a:rPr>
              <a:t>The poster portion is mostly about water quality.  Again, remember to look at watersheds as a whole.</a:t>
            </a:r>
          </a:p>
          <a:p>
            <a:r>
              <a:rPr lang="en-US" sz="2500" dirty="0">
                <a:solidFill>
                  <a:schemeClr val="accent1">
                    <a:lumMod val="75000"/>
                  </a:schemeClr>
                </a:solidFill>
              </a:rPr>
              <a:t>For the demonstration portion, think about how scientists collect water samples for turbidity.</a:t>
            </a:r>
          </a:p>
          <a:p>
            <a:r>
              <a:rPr lang="en-US" sz="2500" dirty="0">
                <a:solidFill>
                  <a:schemeClr val="accent1">
                    <a:lumMod val="75000"/>
                  </a:schemeClr>
                </a:solidFill>
              </a:rPr>
              <a:t>The oral question is a situation that links the current issue to aquatics.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94983578"/>
              </p:ext>
            </p:extLst>
          </p:nvPr>
        </p:nvGraphicFramePr>
        <p:xfrm>
          <a:off x="2362200" y="762000"/>
          <a:ext cx="44958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1615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302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2024 IRL Envirothon’s  Aquatic Ecology Station</vt:lpstr>
      <vt:lpstr>Focal Points</vt:lpstr>
      <vt:lpstr>Focal Point (cont.)</vt:lpstr>
      <vt:lpstr>What should you see in water bodies?</vt:lpstr>
      <vt:lpstr>The Breakdown</vt:lpstr>
    </vt:vector>
  </TitlesOfParts>
  <Company>City of Melbourne, FL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Envirothon’s  Aquatic Station</dc:title>
  <dc:creator>Thompson, Jennifer</dc:creator>
  <cp:lastModifiedBy>Thompson, Jennifer</cp:lastModifiedBy>
  <cp:revision>27</cp:revision>
  <dcterms:created xsi:type="dcterms:W3CDTF">2015-02-06T16:58:02Z</dcterms:created>
  <dcterms:modified xsi:type="dcterms:W3CDTF">2023-10-06T16:43:17Z</dcterms:modified>
</cp:coreProperties>
</file>